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12192000"/>
  <p:notesSz cx="6858000" cy="9144000"/>
  <p:embeddedFontLst>
    <p:embeddedFont>
      <p:font typeface="Garamond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2" roundtripDataSignature="AMtx7mhLahtTbBHmqDnUzN6XabjJork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aramond-italic.fntdata"/><Relationship Id="rId20" Type="http://schemas.openxmlformats.org/officeDocument/2006/relationships/slide" Target="slides/slide16.xml"/><Relationship Id="rId42" Type="http://customschemas.google.com/relationships/presentationmetadata" Target="metadata"/><Relationship Id="rId41" Type="http://schemas.openxmlformats.org/officeDocument/2006/relationships/font" Target="fonts/Garamond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Garamond-bold.fntdata"/><Relationship Id="rId16" Type="http://schemas.openxmlformats.org/officeDocument/2006/relationships/slide" Target="slides/slide12.xml"/><Relationship Id="rId38" Type="http://schemas.openxmlformats.org/officeDocument/2006/relationships/font" Target="fonts/Garamond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Relationship Id="rId5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23.jpg"/><Relationship Id="rId5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jpg"/><Relationship Id="rId4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Relationship Id="rId4" Type="http://schemas.openxmlformats.org/officeDocument/2006/relationships/image" Target="../media/image3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Relationship Id="rId4" Type="http://schemas.openxmlformats.org/officeDocument/2006/relationships/image" Target="../media/image30.jpg"/><Relationship Id="rId5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1.jpg"/><Relationship Id="rId4" Type="http://schemas.openxmlformats.org/officeDocument/2006/relationships/image" Target="../media/image3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g"/><Relationship Id="rId4" Type="http://schemas.openxmlformats.org/officeDocument/2006/relationships/image" Target="../media/image27.jpg"/><Relationship Id="rId5" Type="http://schemas.openxmlformats.org/officeDocument/2006/relationships/image" Target="../media/image26.jpg"/><Relationship Id="rId6" Type="http://schemas.openxmlformats.org/officeDocument/2006/relationships/image" Target="../media/image35.jpg"/><Relationship Id="rId7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Relationship Id="rId4" Type="http://schemas.openxmlformats.org/officeDocument/2006/relationships/image" Target="../media/image61.jpg"/><Relationship Id="rId5" Type="http://schemas.openxmlformats.org/officeDocument/2006/relationships/image" Target="../media/image3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jpg"/><Relationship Id="rId4" Type="http://schemas.openxmlformats.org/officeDocument/2006/relationships/image" Target="../media/image5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jpg"/><Relationship Id="rId4" Type="http://schemas.openxmlformats.org/officeDocument/2006/relationships/image" Target="../media/image3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7.jpg"/><Relationship Id="rId4" Type="http://schemas.openxmlformats.org/officeDocument/2006/relationships/image" Target="../media/image4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Relationship Id="rId4" Type="http://schemas.openxmlformats.org/officeDocument/2006/relationships/image" Target="../media/image47.jpg"/><Relationship Id="rId5" Type="http://schemas.openxmlformats.org/officeDocument/2006/relationships/image" Target="../media/image41.jpg"/><Relationship Id="rId6" Type="http://schemas.openxmlformats.org/officeDocument/2006/relationships/image" Target="../media/image4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jpg"/><Relationship Id="rId4" Type="http://schemas.openxmlformats.org/officeDocument/2006/relationships/image" Target="../media/image59.jpg"/><Relationship Id="rId5" Type="http://schemas.openxmlformats.org/officeDocument/2006/relationships/image" Target="../media/image8.jpg"/><Relationship Id="rId6" Type="http://schemas.openxmlformats.org/officeDocument/2006/relationships/image" Target="../media/image4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8.jpg"/><Relationship Id="rId4" Type="http://schemas.openxmlformats.org/officeDocument/2006/relationships/image" Target="../media/image34.jp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2.jpg"/><Relationship Id="rId4" Type="http://schemas.openxmlformats.org/officeDocument/2006/relationships/image" Target="../media/image26.jpg"/><Relationship Id="rId5" Type="http://schemas.openxmlformats.org/officeDocument/2006/relationships/image" Target="../media/image35.jpg"/><Relationship Id="rId6" Type="http://schemas.openxmlformats.org/officeDocument/2006/relationships/image" Target="../media/image27.jpg"/><Relationship Id="rId7" Type="http://schemas.openxmlformats.org/officeDocument/2006/relationships/image" Target="../media/image5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2.jpg"/><Relationship Id="rId4" Type="http://schemas.openxmlformats.org/officeDocument/2006/relationships/image" Target="../media/image58.jpg"/><Relationship Id="rId5" Type="http://schemas.openxmlformats.org/officeDocument/2006/relationships/image" Target="../media/image5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2.jpg"/><Relationship Id="rId4" Type="http://schemas.openxmlformats.org/officeDocument/2006/relationships/image" Target="../media/image62.jpg"/><Relationship Id="rId5" Type="http://schemas.openxmlformats.org/officeDocument/2006/relationships/image" Target="../media/image5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2.jpg"/><Relationship Id="rId4" Type="http://schemas.openxmlformats.org/officeDocument/2006/relationships/image" Target="../media/image26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2.jpg"/><Relationship Id="rId6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2.jpg"/><Relationship Id="rId6" Type="http://schemas.openxmlformats.org/officeDocument/2006/relationships/image" Target="../media/image7.jpg"/><Relationship Id="rId7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395167" y="1610635"/>
            <a:ext cx="940166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aramond"/>
              <a:buNone/>
            </a:pPr>
            <a:r>
              <a:rPr b="1" lang="en-US" sz="5400">
                <a:latin typeface="Garamond"/>
                <a:ea typeface="Garamond"/>
                <a:cs typeface="Garamond"/>
                <a:sym typeface="Garamond"/>
              </a:rPr>
              <a:t>Stochastic Calculus for Finance</a:t>
            </a:r>
            <a:br>
              <a:rPr lang="en-US" sz="5400"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2023/05/02</a:t>
            </a:r>
            <a:endParaRPr sz="54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436551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DFKai-SB"/>
                <a:ea typeface="DFKai-SB"/>
                <a:cs typeface="DFKai-SB"/>
                <a:sym typeface="DFKai-SB"/>
              </a:rPr>
              <a:t>游竣瑜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0"/>
          <p:cNvGrpSpPr/>
          <p:nvPr/>
        </p:nvGrpSpPr>
        <p:grpSpPr>
          <a:xfrm>
            <a:off x="1918122" y="351418"/>
            <a:ext cx="8355756" cy="4665726"/>
            <a:chOff x="1918122" y="351418"/>
            <a:chExt cx="8355756" cy="4665726"/>
          </a:xfrm>
        </p:grpSpPr>
        <p:pic>
          <p:nvPicPr>
            <p:cNvPr descr="一張含有 文字, 信 的圖片&#10;&#10;自動產生的描述" id="172" name="Google Shape;172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18122" y="351419"/>
              <a:ext cx="8355756" cy="466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一張含有 文字, 信 的圖片&#10;&#10;自動產生的描述" id="173" name="Google Shape;173;p10"/>
            <p:cNvPicPr preferRelativeResize="0"/>
            <p:nvPr/>
          </p:nvPicPr>
          <p:blipFill rotWithShape="1">
            <a:blip r:embed="rId3">
              <a:alphaModFix/>
            </a:blip>
            <a:srcRect b="70767" l="0" r="74137" t="20059"/>
            <a:stretch/>
          </p:blipFill>
          <p:spPr>
            <a:xfrm>
              <a:off x="1918122" y="351418"/>
              <a:ext cx="2247478" cy="23224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" name="Google Shape;174;p10"/>
          <p:cNvGrpSpPr/>
          <p:nvPr/>
        </p:nvGrpSpPr>
        <p:grpSpPr>
          <a:xfrm>
            <a:off x="3522031" y="2186340"/>
            <a:ext cx="5147938" cy="2647538"/>
            <a:chOff x="3522031" y="2186340"/>
            <a:chExt cx="5147938" cy="2647538"/>
          </a:xfrm>
        </p:grpSpPr>
        <p:pic>
          <p:nvPicPr>
            <p:cNvPr descr="一張含有 文字 的圖片&#10;&#10;自動產生的描述" id="175" name="Google Shape;175;p10"/>
            <p:cNvPicPr preferRelativeResize="0"/>
            <p:nvPr/>
          </p:nvPicPr>
          <p:blipFill rotWithShape="1">
            <a:blip r:embed="rId4">
              <a:alphaModFix/>
            </a:blip>
            <a:srcRect b="12907" l="7680" r="7681" t="24431"/>
            <a:stretch/>
          </p:blipFill>
          <p:spPr>
            <a:xfrm>
              <a:off x="3522031" y="2186340"/>
              <a:ext cx="5147938" cy="2647538"/>
            </a:xfrm>
            <a:prstGeom prst="rect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一張含有 文字, 信 的圖片&#10;&#10;自動產生的描述" id="176" name="Google Shape;176;p10"/>
            <p:cNvPicPr preferRelativeResize="0"/>
            <p:nvPr/>
          </p:nvPicPr>
          <p:blipFill rotWithShape="1">
            <a:blip r:embed="rId3">
              <a:alphaModFix/>
            </a:blip>
            <a:srcRect b="60780" l="75032" r="19295" t="30127"/>
            <a:stretch/>
          </p:blipFill>
          <p:spPr>
            <a:xfrm>
              <a:off x="6350975" y="2472177"/>
              <a:ext cx="474032" cy="424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一張含有 文字, 信 的圖片&#10;&#10;自動產生的描述" id="177" name="Google Shape;177;p10"/>
            <p:cNvPicPr preferRelativeResize="0"/>
            <p:nvPr/>
          </p:nvPicPr>
          <p:blipFill rotWithShape="1">
            <a:blip r:embed="rId3">
              <a:alphaModFix/>
            </a:blip>
            <a:srcRect b="60780" l="75032" r="19295" t="30127"/>
            <a:stretch/>
          </p:blipFill>
          <p:spPr>
            <a:xfrm>
              <a:off x="6190771" y="2540915"/>
              <a:ext cx="320408" cy="2867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1"/>
          <p:cNvGrpSpPr/>
          <p:nvPr/>
        </p:nvGrpSpPr>
        <p:grpSpPr>
          <a:xfrm>
            <a:off x="1918122" y="351418"/>
            <a:ext cx="8355756" cy="4665726"/>
            <a:chOff x="1918122" y="351418"/>
            <a:chExt cx="8355756" cy="4665726"/>
          </a:xfrm>
        </p:grpSpPr>
        <p:pic>
          <p:nvPicPr>
            <p:cNvPr descr="一張含有 文字, 信 的圖片&#10;&#10;自動產生的描述" id="183" name="Google Shape;183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18122" y="351419"/>
              <a:ext cx="8355756" cy="466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一張含有 文字, 信 的圖片&#10;&#10;自動產生的描述" id="184" name="Google Shape;184;p11"/>
            <p:cNvPicPr preferRelativeResize="0"/>
            <p:nvPr/>
          </p:nvPicPr>
          <p:blipFill rotWithShape="1">
            <a:blip r:embed="rId3">
              <a:alphaModFix/>
            </a:blip>
            <a:srcRect b="70767" l="0" r="74137" t="20059"/>
            <a:stretch/>
          </p:blipFill>
          <p:spPr>
            <a:xfrm>
              <a:off x="1918122" y="351418"/>
              <a:ext cx="2247478" cy="2322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12"/>
          <p:cNvGrpSpPr/>
          <p:nvPr/>
        </p:nvGrpSpPr>
        <p:grpSpPr>
          <a:xfrm>
            <a:off x="1918122" y="351418"/>
            <a:ext cx="8355756" cy="4665726"/>
            <a:chOff x="1918122" y="351418"/>
            <a:chExt cx="8355756" cy="4665726"/>
          </a:xfrm>
        </p:grpSpPr>
        <p:pic>
          <p:nvPicPr>
            <p:cNvPr descr="一張含有 文字, 信 的圖片&#10;&#10;自動產生的描述" id="190" name="Google Shape;190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18122" y="351419"/>
              <a:ext cx="8355756" cy="466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一張含有 文字, 信 的圖片&#10;&#10;自動產生的描述" id="191" name="Google Shape;191;p12"/>
            <p:cNvPicPr preferRelativeResize="0"/>
            <p:nvPr/>
          </p:nvPicPr>
          <p:blipFill rotWithShape="1">
            <a:blip r:embed="rId3">
              <a:alphaModFix/>
            </a:blip>
            <a:srcRect b="70767" l="0" r="74137" t="20059"/>
            <a:stretch/>
          </p:blipFill>
          <p:spPr>
            <a:xfrm>
              <a:off x="1918122" y="351418"/>
              <a:ext cx="2247478" cy="2322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一張含有 文字, 信 的圖片&#10;&#10;自動產生的描述" id="192" name="Google Shape;19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2196" y="5333596"/>
            <a:ext cx="6327607" cy="906015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信 的圖片&#10;&#10;自動產生的描述" id="197" name="Google Shape;19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8122" y="351419"/>
            <a:ext cx="8355756" cy="4665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信 的圖片&#10;&#10;自動產生的描述" id="198" name="Google Shape;1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8122" y="4360978"/>
            <a:ext cx="8355756" cy="2188932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信 的圖片&#10;&#10;自動產生的描述" id="203" name="Google Shape;20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8122" y="351419"/>
            <a:ext cx="8355756" cy="4665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信 的圖片&#10;&#10;自動產生的描述" id="204" name="Google Shape;20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8122" y="4360978"/>
            <a:ext cx="8355756" cy="2188932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5" name="Google Shape;20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67645" y="5751776"/>
            <a:ext cx="4980445" cy="660537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信 的圖片&#10;&#10;自動產生的描述" id="210" name="Google Shape;2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8122" y="351419"/>
            <a:ext cx="8355756" cy="4665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圖解 的圖片&#10;&#10;自動產生的描述" id="211" name="Google Shape;21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460" y="5224980"/>
            <a:ext cx="7430654" cy="1220151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信 的圖片&#10;&#10;自動產生的描述" id="216" name="Google Shape;2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8122" y="351419"/>
            <a:ext cx="8355756" cy="4665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圖解 的圖片&#10;&#10;自動產生的描述" id="217" name="Google Shape;2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460" y="5224980"/>
            <a:ext cx="7430654" cy="1220151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一張含有 文字 的圖片&#10;&#10;自動產生的描述" id="218" name="Google Shape;218;p16"/>
          <p:cNvPicPr preferRelativeResize="0"/>
          <p:nvPr/>
        </p:nvPicPr>
        <p:blipFill rotWithShape="1">
          <a:blip r:embed="rId5">
            <a:alphaModFix/>
          </a:blip>
          <a:srcRect b="25247" l="6087" r="4641" t="31966"/>
          <a:stretch/>
        </p:blipFill>
        <p:spPr>
          <a:xfrm>
            <a:off x="6715024" y="5017144"/>
            <a:ext cx="5130516" cy="1708105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信 的圖片&#10;&#10;自動產生的描述" id="223" name="Google Shape;2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318399"/>
            <a:ext cx="11049000" cy="4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1357" y="5100783"/>
            <a:ext cx="9169286" cy="4899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8"/>
          <p:cNvGrpSpPr/>
          <p:nvPr/>
        </p:nvGrpSpPr>
        <p:grpSpPr>
          <a:xfrm>
            <a:off x="1674779" y="292416"/>
            <a:ext cx="8842444" cy="5797112"/>
            <a:chOff x="1674777" y="334123"/>
            <a:chExt cx="8842444" cy="5797112"/>
          </a:xfrm>
        </p:grpSpPr>
        <p:pic>
          <p:nvPicPr>
            <p:cNvPr descr="一張含有 文字, 信 的圖片&#10;&#10;自動產生的描述" id="230" name="Google Shape;230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74777" y="3345440"/>
              <a:ext cx="8842443" cy="2785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一張含有 文字, 信 的圖片&#10;&#10;自動產生的描述" id="231" name="Google Shape;231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74778" y="334123"/>
              <a:ext cx="8842443" cy="30113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9"/>
          <p:cNvGrpSpPr/>
          <p:nvPr/>
        </p:nvGrpSpPr>
        <p:grpSpPr>
          <a:xfrm>
            <a:off x="1674779" y="292416"/>
            <a:ext cx="8842444" cy="5797112"/>
            <a:chOff x="1674777" y="334123"/>
            <a:chExt cx="8842444" cy="5797112"/>
          </a:xfrm>
        </p:grpSpPr>
        <p:pic>
          <p:nvPicPr>
            <p:cNvPr descr="一張含有 文字, 信 的圖片&#10;&#10;自動產生的描述" id="237" name="Google Shape;237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74777" y="3345440"/>
              <a:ext cx="8842443" cy="2785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一張含有 文字, 信 的圖片&#10;&#10;自動產生的描述" id="238" name="Google Shape;238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74778" y="334123"/>
              <a:ext cx="8842443" cy="30113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9" name="Google Shape;23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07303" y="6179171"/>
            <a:ext cx="6505575" cy="47625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美工圖案 的圖片&#10;&#10;自動產生的描述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0124" y="3039233"/>
            <a:ext cx="4231751" cy="779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信 的圖片&#10;&#10;自動產生的描述" id="244" name="Google Shape;2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1973" y="391996"/>
            <a:ext cx="8288054" cy="6074007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 的圖片&#10;&#10;自動產生的描述" id="249" name="Google Shape;2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3421" y="820438"/>
            <a:ext cx="9665155" cy="2399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250" name="Google Shape;25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720" y="3711804"/>
            <a:ext cx="9514555" cy="1429006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 的圖片&#10;&#10;自動產生的描述" id="255" name="Google Shape;2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6862" y="247359"/>
            <a:ext cx="8578276" cy="1288385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一張含有 文字 的圖片&#10;&#10;自動產生的描述" id="256" name="Google Shape;25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065" y="1704512"/>
            <a:ext cx="6014186" cy="4783581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一張含有 文字 的圖片&#10;&#10;自動產生的描述" id="257" name="Google Shape;25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7687" y="4729554"/>
            <a:ext cx="3477956" cy="1480554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58" name="Google Shape;258;p22"/>
          <p:cNvGrpSpPr/>
          <p:nvPr/>
        </p:nvGrpSpPr>
        <p:grpSpPr>
          <a:xfrm>
            <a:off x="5024064" y="3183173"/>
            <a:ext cx="6476637" cy="807997"/>
            <a:chOff x="5300694" y="3313792"/>
            <a:chExt cx="6891306" cy="998273"/>
          </a:xfrm>
        </p:grpSpPr>
        <p:pic>
          <p:nvPicPr>
            <p:cNvPr descr="一張含有 文字, 信 的圖片&#10;&#10;自動產生的描述" id="259" name="Google Shape;259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300694" y="3313792"/>
              <a:ext cx="6891306" cy="998273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一張含有 文字 的圖片&#10;&#10;自動產生的描述" id="260" name="Google Shape;260;p22"/>
            <p:cNvPicPr preferRelativeResize="0"/>
            <p:nvPr/>
          </p:nvPicPr>
          <p:blipFill rotWithShape="1">
            <a:blip r:embed="rId4">
              <a:alphaModFix/>
            </a:blip>
            <a:srcRect b="92047" l="66109" r="0" t="0"/>
            <a:stretch/>
          </p:blipFill>
          <p:spPr>
            <a:xfrm>
              <a:off x="5300694" y="3313792"/>
              <a:ext cx="1382208" cy="257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一張含有 文字 的圖片&#10;&#10;自動產生的描述" id="261" name="Google Shape;261;p22"/>
            <p:cNvPicPr preferRelativeResize="0"/>
            <p:nvPr/>
          </p:nvPicPr>
          <p:blipFill rotWithShape="1">
            <a:blip r:embed="rId4">
              <a:alphaModFix/>
            </a:blip>
            <a:srcRect b="92047" l="66109" r="0" t="0"/>
            <a:stretch/>
          </p:blipFill>
          <p:spPr>
            <a:xfrm>
              <a:off x="6148784" y="4054070"/>
              <a:ext cx="6014186" cy="2579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一張含有 文字, 信 的圖片&#10;&#10;自動產生的描述" id="262" name="Google Shape;262;p22"/>
          <p:cNvPicPr preferRelativeResize="0"/>
          <p:nvPr/>
        </p:nvPicPr>
        <p:blipFill rotWithShape="1">
          <a:blip r:embed="rId7">
            <a:alphaModFix/>
          </a:blip>
          <a:srcRect b="0" l="27754" r="29816" t="66400"/>
          <a:stretch/>
        </p:blipFill>
        <p:spPr>
          <a:xfrm>
            <a:off x="7721550" y="1891438"/>
            <a:ext cx="3751868" cy="93604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信 的圖片&#10;&#10;自動產生的描述" id="267" name="Google Shape;267;p23"/>
          <p:cNvPicPr preferRelativeResize="0"/>
          <p:nvPr/>
        </p:nvPicPr>
        <p:blipFill rotWithShape="1">
          <a:blip r:embed="rId3">
            <a:alphaModFix/>
          </a:blip>
          <a:srcRect b="-597" l="0" r="0" t="42735"/>
          <a:stretch/>
        </p:blipFill>
        <p:spPr>
          <a:xfrm>
            <a:off x="1674778" y="4425579"/>
            <a:ext cx="8842443" cy="1611983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一張含有 文字 的圖片&#10;&#10;自動產生的描述" id="268" name="Google Shape;26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3421" y="820438"/>
            <a:ext cx="9665155" cy="2399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信 的圖片&#10;&#10;自動產生的描述" id="269" name="Google Shape;269;p23"/>
          <p:cNvPicPr preferRelativeResize="0"/>
          <p:nvPr/>
        </p:nvPicPr>
        <p:blipFill rotWithShape="1">
          <a:blip r:embed="rId5">
            <a:alphaModFix/>
          </a:blip>
          <a:srcRect b="0" l="0" r="0" t="84223"/>
          <a:stretch/>
        </p:blipFill>
        <p:spPr>
          <a:xfrm>
            <a:off x="1674776" y="3682564"/>
            <a:ext cx="8842443" cy="571277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信 的圖片&#10;&#10;自動產生的描述" id="274" name="Google Shape;27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178" y="234166"/>
            <a:ext cx="9533641" cy="24812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p24"/>
          <p:cNvGrpSpPr/>
          <p:nvPr/>
        </p:nvGrpSpPr>
        <p:grpSpPr>
          <a:xfrm>
            <a:off x="1877962" y="3109798"/>
            <a:ext cx="8436071" cy="3109229"/>
            <a:chOff x="1877962" y="3109798"/>
            <a:chExt cx="8436071" cy="3109229"/>
          </a:xfrm>
        </p:grpSpPr>
        <p:pic>
          <p:nvPicPr>
            <p:cNvPr id="276" name="Google Shape;276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77962" y="3109798"/>
              <a:ext cx="8436071" cy="3109229"/>
            </a:xfrm>
            <a:prstGeom prst="rect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一張含有 文字, 信 的圖片&#10;&#10;自動產生的描述" id="277" name="Google Shape;277;p24"/>
            <p:cNvPicPr preferRelativeResize="0"/>
            <p:nvPr/>
          </p:nvPicPr>
          <p:blipFill rotWithShape="1">
            <a:blip r:embed="rId3">
              <a:alphaModFix/>
            </a:blip>
            <a:srcRect b="0" l="74760" r="0" t="88705"/>
            <a:stretch/>
          </p:blipFill>
          <p:spPr>
            <a:xfrm>
              <a:off x="1877962" y="3109798"/>
              <a:ext cx="2071468" cy="3192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信 的圖片&#10;&#10;自動產生的描述" id="282" name="Google Shape;28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178" y="234166"/>
            <a:ext cx="9533641" cy="2481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信 的圖片&#10;&#10;自動產生的描述" id="283" name="Google Shape;28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2979" y="2941668"/>
            <a:ext cx="8446040" cy="3458508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信 的圖片&#10;&#10;自動產生的描述" id="288" name="Google Shape;28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253" y="315999"/>
            <a:ext cx="9915494" cy="2896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289" name="Google Shape;28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0549" y="3429000"/>
            <a:ext cx="9730902" cy="3113001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7"/>
          <p:cNvGrpSpPr/>
          <p:nvPr/>
        </p:nvGrpSpPr>
        <p:grpSpPr>
          <a:xfrm>
            <a:off x="1447137" y="390841"/>
            <a:ext cx="9297725" cy="6076318"/>
            <a:chOff x="1447137" y="457787"/>
            <a:chExt cx="9297725" cy="6076318"/>
          </a:xfrm>
        </p:grpSpPr>
        <p:grpSp>
          <p:nvGrpSpPr>
            <p:cNvPr id="295" name="Google Shape;295;p27"/>
            <p:cNvGrpSpPr/>
            <p:nvPr/>
          </p:nvGrpSpPr>
          <p:grpSpPr>
            <a:xfrm>
              <a:off x="1447137" y="2773345"/>
              <a:ext cx="9297725" cy="3760760"/>
              <a:chOff x="1691502" y="2251193"/>
              <a:chExt cx="9297724" cy="3925732"/>
            </a:xfrm>
          </p:grpSpPr>
          <p:pic>
            <p:nvPicPr>
              <p:cNvPr descr="一張含有 圖解 的圖片&#10;&#10;自動產生的描述" id="296" name="Google Shape;296;p2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691502" y="2251193"/>
                <a:ext cx="9297724" cy="1526733"/>
              </a:xfrm>
              <a:prstGeom prst="rect">
                <a:avLst/>
              </a:prstGeom>
              <a:noFill/>
              <a:ln cap="flat" cmpd="sng" w="381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一張含有 文字, 信 的圖片&#10;&#10;自動產生的描述" id="297" name="Google Shape;297;p27"/>
              <p:cNvPicPr preferRelativeResize="0"/>
              <p:nvPr/>
            </p:nvPicPr>
            <p:blipFill rotWithShape="1">
              <a:blip r:embed="rId4">
                <a:alphaModFix/>
              </a:blip>
              <a:srcRect b="16202" l="0" r="0" t="0"/>
              <a:stretch/>
            </p:blipFill>
            <p:spPr>
              <a:xfrm>
                <a:off x="1691502" y="3900947"/>
                <a:ext cx="9297724" cy="2275978"/>
              </a:xfrm>
              <a:prstGeom prst="rect">
                <a:avLst/>
              </a:prstGeom>
              <a:noFill/>
              <a:ln cap="flat" cmpd="sng" w="381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grpSp>
          <p:nvGrpSpPr>
            <p:cNvPr id="298" name="Google Shape;298;p27"/>
            <p:cNvGrpSpPr/>
            <p:nvPr/>
          </p:nvGrpSpPr>
          <p:grpSpPr>
            <a:xfrm>
              <a:off x="1447137" y="457787"/>
              <a:ext cx="9297725" cy="2210740"/>
              <a:chOff x="1447138" y="636897"/>
              <a:chExt cx="9297725" cy="2210740"/>
            </a:xfrm>
          </p:grpSpPr>
          <p:pic>
            <p:nvPicPr>
              <p:cNvPr descr="一張含有 文字 的圖片&#10;&#10;自動產生的描述" id="299" name="Google Shape;299;p27"/>
              <p:cNvPicPr preferRelativeResize="0"/>
              <p:nvPr/>
            </p:nvPicPr>
            <p:blipFill rotWithShape="1">
              <a:blip r:embed="rId5">
                <a:alphaModFix/>
              </a:blip>
              <a:srcRect b="59074" l="0" r="0" t="27730"/>
              <a:stretch/>
            </p:blipFill>
            <p:spPr>
              <a:xfrm>
                <a:off x="1447138" y="636897"/>
                <a:ext cx="9297725" cy="392505"/>
              </a:xfrm>
              <a:prstGeom prst="rect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一張含有 文字 的圖片&#10;&#10;自動產生的描述" id="300" name="Google Shape;300;p2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447138" y="1134220"/>
                <a:ext cx="9297725" cy="17134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8"/>
          <p:cNvGrpSpPr/>
          <p:nvPr/>
        </p:nvGrpSpPr>
        <p:grpSpPr>
          <a:xfrm>
            <a:off x="449933" y="257598"/>
            <a:ext cx="11292133" cy="6342804"/>
            <a:chOff x="449933" y="179109"/>
            <a:chExt cx="11292133" cy="6342804"/>
          </a:xfrm>
        </p:grpSpPr>
        <p:pic>
          <p:nvPicPr>
            <p:cNvPr descr="一張含有 文字 的圖片&#10;&#10;自動產生的描述" id="306" name="Google Shape;306;p28"/>
            <p:cNvPicPr preferRelativeResize="0"/>
            <p:nvPr/>
          </p:nvPicPr>
          <p:blipFill rotWithShape="1">
            <a:blip r:embed="rId3">
              <a:alphaModFix/>
            </a:blip>
            <a:srcRect b="0" l="0" r="0" t="41259"/>
            <a:stretch/>
          </p:blipFill>
          <p:spPr>
            <a:xfrm>
              <a:off x="1230549" y="179109"/>
              <a:ext cx="9730902" cy="1828599"/>
            </a:xfrm>
            <a:prstGeom prst="rect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307" name="Google Shape;307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9933" y="2171688"/>
              <a:ext cx="11292133" cy="1213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一張含有 文字, 信 的圖片&#10;&#10;自動產生的描述" id="308" name="Google Shape;308;p28"/>
            <p:cNvPicPr preferRelativeResize="0"/>
            <p:nvPr/>
          </p:nvPicPr>
          <p:blipFill rotWithShape="1">
            <a:blip r:embed="rId5">
              <a:alphaModFix/>
            </a:blip>
            <a:srcRect b="22169" l="17018" r="729" t="56538"/>
            <a:stretch/>
          </p:blipFill>
          <p:spPr>
            <a:xfrm>
              <a:off x="2635797" y="3549393"/>
              <a:ext cx="7052379" cy="820131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一張含有 文字, 信 的圖片&#10;&#10;自動產生的描述" id="309" name="Google Shape;309;p28"/>
            <p:cNvPicPr preferRelativeResize="0"/>
            <p:nvPr/>
          </p:nvPicPr>
          <p:blipFill rotWithShape="1">
            <a:blip r:embed="rId6">
              <a:alphaModFix/>
            </a:blip>
            <a:srcRect b="16202" l="0" r="0" t="0"/>
            <a:stretch/>
          </p:blipFill>
          <p:spPr>
            <a:xfrm>
              <a:off x="1856356" y="4533504"/>
              <a:ext cx="8479287" cy="1988409"/>
            </a:xfrm>
            <a:prstGeom prst="rect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29"/>
          <p:cNvGrpSpPr/>
          <p:nvPr/>
        </p:nvGrpSpPr>
        <p:grpSpPr>
          <a:xfrm>
            <a:off x="310053" y="108158"/>
            <a:ext cx="9832296" cy="5972132"/>
            <a:chOff x="310053" y="108158"/>
            <a:chExt cx="9832296" cy="5972132"/>
          </a:xfrm>
        </p:grpSpPr>
        <p:grpSp>
          <p:nvGrpSpPr>
            <p:cNvPr id="315" name="Google Shape;315;p29"/>
            <p:cNvGrpSpPr/>
            <p:nvPr/>
          </p:nvGrpSpPr>
          <p:grpSpPr>
            <a:xfrm>
              <a:off x="310053" y="108158"/>
              <a:ext cx="9832296" cy="5972132"/>
              <a:chOff x="2214267" y="106742"/>
              <a:chExt cx="9832296" cy="6035865"/>
            </a:xfrm>
          </p:grpSpPr>
          <p:pic>
            <p:nvPicPr>
              <p:cNvPr descr="一張含有 文字, 信 的圖片&#10;&#10;自動產生的描述" id="316" name="Google Shape;316;p29"/>
              <p:cNvPicPr preferRelativeResize="0"/>
              <p:nvPr/>
            </p:nvPicPr>
            <p:blipFill rotWithShape="1">
              <a:blip r:embed="rId3">
                <a:alphaModFix/>
              </a:blip>
              <a:srcRect b="19676" l="0" r="0" t="0"/>
              <a:stretch/>
            </p:blipFill>
            <p:spPr>
              <a:xfrm>
                <a:off x="2214267" y="3380178"/>
                <a:ext cx="6896197" cy="27624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一張含有 文字, 信 的圖片&#10;&#10;自動產生的描述" id="317" name="Google Shape;317;p2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953864" y="106742"/>
                <a:ext cx="8092699" cy="3203056"/>
              </a:xfrm>
              <a:prstGeom prst="rect">
                <a:avLst/>
              </a:prstGeom>
              <a:noFill/>
              <a:ln cap="flat" cmpd="sng" w="381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pic>
          <p:nvPicPr>
            <p:cNvPr descr="一張含有 文字, 信 的圖片&#10;&#10;自動產生的描述" id="318" name="Google Shape;318;p29"/>
            <p:cNvPicPr preferRelativeResize="0"/>
            <p:nvPr/>
          </p:nvPicPr>
          <p:blipFill rotWithShape="1">
            <a:blip r:embed="rId3">
              <a:alphaModFix/>
            </a:blip>
            <a:srcRect b="763" l="48382" r="0" t="79723"/>
            <a:stretch/>
          </p:blipFill>
          <p:spPr>
            <a:xfrm>
              <a:off x="6018230" y="5416256"/>
              <a:ext cx="3559648" cy="66403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一張含有 文字, 信 的圖片&#10;&#10;自動產生的描述" id="319" name="Google Shape;319;p29"/>
          <p:cNvPicPr preferRelativeResize="0"/>
          <p:nvPr/>
        </p:nvPicPr>
        <p:blipFill rotWithShape="1">
          <a:blip r:embed="rId5">
            <a:alphaModFix/>
          </a:blip>
          <a:srcRect b="20116" l="6155" r="173" t="66804"/>
          <a:stretch/>
        </p:blipFill>
        <p:spPr>
          <a:xfrm>
            <a:off x="4976697" y="6170738"/>
            <a:ext cx="6896197" cy="579104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信 的圖片&#10;&#10;自動產生的描述"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8775" y="547687"/>
            <a:ext cx="8934450" cy="5762625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信 的圖片&#10;&#10;自動產生的描述" id="324" name="Google Shape;32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288" y="1273433"/>
            <a:ext cx="7316673" cy="5104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325" name="Google Shape;32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9490" y="2725965"/>
            <a:ext cx="3477956" cy="1480554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326" name="Google Shape;326;p30"/>
          <p:cNvGrpSpPr/>
          <p:nvPr/>
        </p:nvGrpSpPr>
        <p:grpSpPr>
          <a:xfrm>
            <a:off x="5438982" y="4345136"/>
            <a:ext cx="6476637" cy="807997"/>
            <a:chOff x="5300694" y="3313792"/>
            <a:chExt cx="6891306" cy="998273"/>
          </a:xfrm>
        </p:grpSpPr>
        <p:pic>
          <p:nvPicPr>
            <p:cNvPr descr="一張含有 文字, 信 的圖片&#10;&#10;自動產生的描述" id="327" name="Google Shape;327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00694" y="3313792"/>
              <a:ext cx="6891306" cy="998273"/>
            </a:xfrm>
            <a:prstGeom prst="rect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一張含有 文字 的圖片&#10;&#10;自動產生的描述" id="328" name="Google Shape;328;p30"/>
            <p:cNvPicPr preferRelativeResize="0"/>
            <p:nvPr/>
          </p:nvPicPr>
          <p:blipFill rotWithShape="1">
            <a:blip r:embed="rId6">
              <a:alphaModFix/>
            </a:blip>
            <a:srcRect b="92047" l="66109" r="0" t="0"/>
            <a:stretch/>
          </p:blipFill>
          <p:spPr>
            <a:xfrm>
              <a:off x="5300694" y="3313792"/>
              <a:ext cx="1382208" cy="257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一張含有 文字 的圖片&#10;&#10;自動產生的描述" id="329" name="Google Shape;329;p30"/>
            <p:cNvPicPr preferRelativeResize="0"/>
            <p:nvPr/>
          </p:nvPicPr>
          <p:blipFill rotWithShape="1">
            <a:blip r:embed="rId6">
              <a:alphaModFix/>
            </a:blip>
            <a:srcRect b="92047" l="66109" r="0" t="0"/>
            <a:stretch/>
          </p:blipFill>
          <p:spPr>
            <a:xfrm>
              <a:off x="6148784" y="4054070"/>
              <a:ext cx="6014186" cy="2579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0" name="Google Shape;330;p30"/>
          <p:cNvSpPr/>
          <p:nvPr/>
        </p:nvSpPr>
        <p:spPr>
          <a:xfrm>
            <a:off x="505625" y="319552"/>
            <a:ext cx="8719794" cy="829559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一張含有 文字, 信 的圖片&#10;&#10;自動產生的描述" id="331" name="Google Shape;331;p30"/>
          <p:cNvPicPr preferRelativeResize="0"/>
          <p:nvPr/>
        </p:nvPicPr>
        <p:blipFill rotWithShape="1">
          <a:blip r:embed="rId7">
            <a:alphaModFix/>
          </a:blip>
          <a:srcRect b="19676" l="11058" r="0" t="60870"/>
          <a:stretch/>
        </p:blipFill>
        <p:spPr>
          <a:xfrm>
            <a:off x="587089" y="392882"/>
            <a:ext cx="6133618" cy="661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信 的圖片&#10;&#10;自動產生的描述" id="332" name="Google Shape;332;p30"/>
          <p:cNvPicPr preferRelativeResize="0"/>
          <p:nvPr/>
        </p:nvPicPr>
        <p:blipFill rotWithShape="1">
          <a:blip r:embed="rId7">
            <a:alphaModFix/>
          </a:blip>
          <a:srcRect b="808" l="48447" r="-564" t="79737"/>
          <a:stretch/>
        </p:blipFill>
        <p:spPr>
          <a:xfrm>
            <a:off x="5535877" y="416639"/>
            <a:ext cx="3594046" cy="661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1"/>
          <p:cNvGrpSpPr/>
          <p:nvPr/>
        </p:nvGrpSpPr>
        <p:grpSpPr>
          <a:xfrm>
            <a:off x="505625" y="319552"/>
            <a:ext cx="8719794" cy="2609501"/>
            <a:chOff x="524479" y="155755"/>
            <a:chExt cx="8719794" cy="2609501"/>
          </a:xfrm>
        </p:grpSpPr>
        <p:pic>
          <p:nvPicPr>
            <p:cNvPr descr="一張含有 文字, 信 的圖片&#10;&#10;自動產生的描述" id="338" name="Google Shape;338;p31"/>
            <p:cNvPicPr preferRelativeResize="0"/>
            <p:nvPr/>
          </p:nvPicPr>
          <p:blipFill rotWithShape="1">
            <a:blip r:embed="rId3">
              <a:alphaModFix/>
            </a:blip>
            <a:srcRect b="68201" l="0" r="0" t="0"/>
            <a:stretch/>
          </p:blipFill>
          <p:spPr>
            <a:xfrm>
              <a:off x="524479" y="1082402"/>
              <a:ext cx="8450246" cy="168285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9" name="Google Shape;339;p31"/>
            <p:cNvGrpSpPr/>
            <p:nvPr/>
          </p:nvGrpSpPr>
          <p:grpSpPr>
            <a:xfrm>
              <a:off x="524479" y="155755"/>
              <a:ext cx="8719794" cy="829559"/>
              <a:chOff x="1696825" y="320511"/>
              <a:chExt cx="8719794" cy="829559"/>
            </a:xfrm>
          </p:grpSpPr>
          <p:grpSp>
            <p:nvGrpSpPr>
              <p:cNvPr id="340" name="Google Shape;340;p31"/>
              <p:cNvGrpSpPr/>
              <p:nvPr/>
            </p:nvGrpSpPr>
            <p:grpSpPr>
              <a:xfrm>
                <a:off x="1778289" y="393841"/>
                <a:ext cx="8542834" cy="685741"/>
                <a:chOff x="490194" y="522107"/>
                <a:chExt cx="8542834" cy="685741"/>
              </a:xfrm>
            </p:grpSpPr>
            <p:pic>
              <p:nvPicPr>
                <p:cNvPr descr="一張含有 文字, 信 的圖片&#10;&#10;自動產生的描述" id="341" name="Google Shape;341;p3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19676" l="11058" r="0" t="60870"/>
                <a:stretch/>
              </p:blipFill>
              <p:spPr>
                <a:xfrm>
                  <a:off x="490194" y="522107"/>
                  <a:ext cx="6133618" cy="6619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一張含有 文字, 信 的圖片&#10;&#10;自動產生的描述" id="342" name="Google Shape;342;p3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808" l="48447" r="-564" t="79737"/>
                <a:stretch/>
              </p:blipFill>
              <p:spPr>
                <a:xfrm>
                  <a:off x="5438982" y="545864"/>
                  <a:ext cx="3594046" cy="6619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43" name="Google Shape;343;p31"/>
              <p:cNvSpPr/>
              <p:nvPr/>
            </p:nvSpPr>
            <p:spPr>
              <a:xfrm>
                <a:off x="1696825" y="320511"/>
                <a:ext cx="8719794" cy="829559"/>
              </a:xfrm>
              <a:prstGeom prst="rect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descr="一張含有 文字, 信 的圖片&#10;&#10;自動產生的描述" id="344" name="Google Shape;34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3493" y="1246198"/>
            <a:ext cx="5363852" cy="1682854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信 的圖片&#10;&#10;自動產生的描述" id="349" name="Google Shape;349;p32"/>
          <p:cNvPicPr preferRelativeResize="0"/>
          <p:nvPr/>
        </p:nvPicPr>
        <p:blipFill rotWithShape="1">
          <a:blip r:embed="rId3">
            <a:alphaModFix/>
          </a:blip>
          <a:srcRect b="43747" l="0" r="0" t="0"/>
          <a:stretch/>
        </p:blipFill>
        <p:spPr>
          <a:xfrm>
            <a:off x="505625" y="1246199"/>
            <a:ext cx="8450246" cy="2977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" name="Google Shape;350;p32"/>
          <p:cNvGrpSpPr/>
          <p:nvPr/>
        </p:nvGrpSpPr>
        <p:grpSpPr>
          <a:xfrm>
            <a:off x="5877409" y="4632244"/>
            <a:ext cx="6156923" cy="1240383"/>
            <a:chOff x="2973000" y="4534241"/>
            <a:chExt cx="6156923" cy="1240383"/>
          </a:xfrm>
        </p:grpSpPr>
        <p:pic>
          <p:nvPicPr>
            <p:cNvPr descr="一張含有 文字, 信 的圖片&#10;&#10;自動產生的描述" id="351" name="Google Shape;351;p32"/>
            <p:cNvPicPr preferRelativeResize="0"/>
            <p:nvPr/>
          </p:nvPicPr>
          <p:blipFill rotWithShape="1">
            <a:blip r:embed="rId4">
              <a:alphaModFix/>
            </a:blip>
            <a:srcRect b="55546" l="15938" r="953" t="32436"/>
            <a:stretch/>
          </p:blipFill>
          <p:spPr>
            <a:xfrm>
              <a:off x="3011081" y="4534241"/>
              <a:ext cx="6080760" cy="613399"/>
            </a:xfrm>
            <a:prstGeom prst="rect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grpSp>
          <p:nvGrpSpPr>
            <p:cNvPr id="352" name="Google Shape;352;p32"/>
            <p:cNvGrpSpPr/>
            <p:nvPr/>
          </p:nvGrpSpPr>
          <p:grpSpPr>
            <a:xfrm>
              <a:off x="2973000" y="5250180"/>
              <a:ext cx="6156923" cy="524444"/>
              <a:chOff x="2979420" y="5273040"/>
              <a:chExt cx="6150503" cy="524444"/>
            </a:xfrm>
          </p:grpSpPr>
          <p:grpSp>
            <p:nvGrpSpPr>
              <p:cNvPr id="353" name="Google Shape;353;p32"/>
              <p:cNvGrpSpPr/>
              <p:nvPr/>
            </p:nvGrpSpPr>
            <p:grpSpPr>
              <a:xfrm>
                <a:off x="2979420" y="5316853"/>
                <a:ext cx="6150503" cy="450151"/>
                <a:chOff x="2333244" y="5184085"/>
                <a:chExt cx="5737860" cy="450151"/>
              </a:xfrm>
            </p:grpSpPr>
            <p:pic>
              <p:nvPicPr>
                <p:cNvPr descr="一張含有 文字, 信 的圖片&#10;&#10;自動產生的描述" id="354" name="Google Shape;354;p3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27845" l="7089" r="71726" t="63336"/>
                <a:stretch/>
              </p:blipFill>
              <p:spPr>
                <a:xfrm>
                  <a:off x="2333244" y="5184085"/>
                  <a:ext cx="1549908" cy="4501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一張含有 文字, 信 的圖片&#10;&#10;自動產生的描述" id="355" name="Google Shape;355;p3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1915" l="28692" r="14066" t="91961"/>
                <a:stretch/>
              </p:blipFill>
              <p:spPr>
                <a:xfrm>
                  <a:off x="3883152" y="5226758"/>
                  <a:ext cx="4187952" cy="31255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56" name="Google Shape;356;p32"/>
              <p:cNvSpPr/>
              <p:nvPr/>
            </p:nvSpPr>
            <p:spPr>
              <a:xfrm>
                <a:off x="2979420" y="5273040"/>
                <a:ext cx="6150503" cy="524444"/>
              </a:xfrm>
              <a:prstGeom prst="rect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descr="一張含有 文字 的圖片&#10;&#10;自動產生的描述" id="357" name="Google Shape;35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236" y="4360605"/>
            <a:ext cx="5485688" cy="1783663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信 的圖片&#10;&#10;自動產生的描述" id="362" name="Google Shape;36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625" y="1246198"/>
            <a:ext cx="8450246" cy="5292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363" name="Google Shape;36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9490" y="2725965"/>
            <a:ext cx="3477956" cy="1480554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一張含有 文字, 信 的圖片&#10;&#10;自動產生的描述" id="364" name="Google Shape;364;p33"/>
          <p:cNvPicPr preferRelativeResize="0"/>
          <p:nvPr/>
        </p:nvPicPr>
        <p:blipFill rotWithShape="1">
          <a:blip r:embed="rId5">
            <a:alphaModFix/>
          </a:blip>
          <a:srcRect b="57272" l="19437" r="729" t="20947"/>
          <a:stretch/>
        </p:blipFill>
        <p:spPr>
          <a:xfrm>
            <a:off x="6019421" y="4952990"/>
            <a:ext cx="5872899" cy="838985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4"/>
          <p:cNvGrpSpPr/>
          <p:nvPr/>
        </p:nvGrpSpPr>
        <p:grpSpPr>
          <a:xfrm>
            <a:off x="1840239" y="267817"/>
            <a:ext cx="8511521" cy="6369500"/>
            <a:chOff x="1840239" y="267817"/>
            <a:chExt cx="8511521" cy="6369500"/>
          </a:xfrm>
        </p:grpSpPr>
        <p:grpSp>
          <p:nvGrpSpPr>
            <p:cNvPr id="101" name="Google Shape;101;p4"/>
            <p:cNvGrpSpPr/>
            <p:nvPr/>
          </p:nvGrpSpPr>
          <p:grpSpPr>
            <a:xfrm>
              <a:off x="1840239" y="267817"/>
              <a:ext cx="8511521" cy="6322365"/>
              <a:chOff x="1433757" y="229916"/>
              <a:chExt cx="8511521" cy="6322365"/>
            </a:xfrm>
          </p:grpSpPr>
          <p:grpSp>
            <p:nvGrpSpPr>
              <p:cNvPr id="102" name="Google Shape;102;p4"/>
              <p:cNvGrpSpPr/>
              <p:nvPr/>
            </p:nvGrpSpPr>
            <p:grpSpPr>
              <a:xfrm>
                <a:off x="1433757" y="229916"/>
                <a:ext cx="8511521" cy="5756105"/>
                <a:chOff x="1499065" y="703446"/>
                <a:chExt cx="8187968" cy="5405163"/>
              </a:xfrm>
            </p:grpSpPr>
            <p:pic>
              <p:nvPicPr>
                <p:cNvPr descr="一張含有 文字, 信 的圖片&#10;&#10;自動產生的描述" id="103" name="Google Shape;103;p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1156" l="0" r="730" t="0"/>
                <a:stretch/>
              </p:blipFill>
              <p:spPr>
                <a:xfrm>
                  <a:off x="1499065" y="703446"/>
                  <a:ext cx="8187968" cy="35751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一張含有 文字 的圖片&#10;&#10;自動產生的描述" id="104" name="Google Shape;104;p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2262"/>
                <a:stretch/>
              </p:blipFill>
              <p:spPr>
                <a:xfrm>
                  <a:off x="1559349" y="4278630"/>
                  <a:ext cx="8127684" cy="18299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05" name="Google Shape;105;p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496422" y="5986021"/>
                <a:ext cx="8448855" cy="5662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6" name="Google Shape;106;p4"/>
            <p:cNvSpPr/>
            <p:nvPr/>
          </p:nvSpPr>
          <p:spPr>
            <a:xfrm>
              <a:off x="4232635" y="6353667"/>
              <a:ext cx="6119124" cy="28365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5"/>
          <p:cNvGrpSpPr/>
          <p:nvPr/>
        </p:nvGrpSpPr>
        <p:grpSpPr>
          <a:xfrm>
            <a:off x="1840239" y="267817"/>
            <a:ext cx="8511521" cy="6369500"/>
            <a:chOff x="1840239" y="267817"/>
            <a:chExt cx="8511521" cy="6369500"/>
          </a:xfrm>
        </p:grpSpPr>
        <p:grpSp>
          <p:nvGrpSpPr>
            <p:cNvPr id="112" name="Google Shape;112;p5"/>
            <p:cNvGrpSpPr/>
            <p:nvPr/>
          </p:nvGrpSpPr>
          <p:grpSpPr>
            <a:xfrm>
              <a:off x="1840239" y="267817"/>
              <a:ext cx="8511521" cy="6322365"/>
              <a:chOff x="1433757" y="229916"/>
              <a:chExt cx="8511521" cy="6322365"/>
            </a:xfrm>
          </p:grpSpPr>
          <p:grpSp>
            <p:nvGrpSpPr>
              <p:cNvPr id="113" name="Google Shape;113;p5"/>
              <p:cNvGrpSpPr/>
              <p:nvPr/>
            </p:nvGrpSpPr>
            <p:grpSpPr>
              <a:xfrm>
                <a:off x="1433757" y="229916"/>
                <a:ext cx="8511521" cy="5756105"/>
                <a:chOff x="1499065" y="703446"/>
                <a:chExt cx="8187968" cy="5405163"/>
              </a:xfrm>
            </p:grpSpPr>
            <p:pic>
              <p:nvPicPr>
                <p:cNvPr descr="一張含有 文字, 信 的圖片&#10;&#10;自動產生的描述" id="114" name="Google Shape;114;p5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1156" l="0" r="730" t="0"/>
                <a:stretch/>
              </p:blipFill>
              <p:spPr>
                <a:xfrm>
                  <a:off x="1499065" y="703446"/>
                  <a:ext cx="8187968" cy="35751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一張含有 文字 的圖片&#10;&#10;自動產生的描述" id="115" name="Google Shape;115;p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2262"/>
                <a:stretch/>
              </p:blipFill>
              <p:spPr>
                <a:xfrm>
                  <a:off x="1559349" y="4278630"/>
                  <a:ext cx="8127684" cy="18299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16" name="Google Shape;116;p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496422" y="5986021"/>
                <a:ext cx="8448855" cy="5662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7" name="Google Shape;117;p5"/>
            <p:cNvSpPr/>
            <p:nvPr/>
          </p:nvSpPr>
          <p:spPr>
            <a:xfrm>
              <a:off x="4232635" y="6353667"/>
              <a:ext cx="6119124" cy="28365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5"/>
          <p:cNvGrpSpPr/>
          <p:nvPr/>
        </p:nvGrpSpPr>
        <p:grpSpPr>
          <a:xfrm>
            <a:off x="6344239" y="3429000"/>
            <a:ext cx="5612281" cy="3239909"/>
            <a:chOff x="3166341" y="1036770"/>
            <a:chExt cx="8096581" cy="5275881"/>
          </a:xfrm>
        </p:grpSpPr>
        <p:pic>
          <p:nvPicPr>
            <p:cNvPr descr="一張含有 文字, 信 的圖片&#10;&#10;自動產生的描述"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166341" y="1036770"/>
              <a:ext cx="8096581" cy="5275881"/>
            </a:xfrm>
            <a:prstGeom prst="rect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20" name="Google Shape;120;p5"/>
            <p:cNvSpPr txBox="1"/>
            <p:nvPr/>
          </p:nvSpPr>
          <p:spPr>
            <a:xfrm>
              <a:off x="3346516" y="2290714"/>
              <a:ext cx="1156085" cy="426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00" u="none" cap="none" strike="noStrike">
                  <a:solidFill>
                    <a:srgbClr val="FF0000"/>
                  </a:solidFill>
                  <a:latin typeface="Garamond"/>
                  <a:ea typeface="Garamond"/>
                  <a:cs typeface="Garamond"/>
                  <a:sym typeface="Garamond"/>
                </a:rPr>
                <a:t>Define=&gt;</a:t>
              </a:r>
              <a:endParaRPr b="1" sz="11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3346516" y="2945541"/>
              <a:ext cx="1122063" cy="426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FF0000"/>
                  </a:solidFill>
                  <a:latin typeface="Garamond"/>
                  <a:ea typeface="Garamond"/>
                  <a:cs typeface="Garamond"/>
                  <a:sym typeface="Garamond"/>
                </a:rPr>
                <a:t>Define=&gt;</a:t>
              </a:r>
              <a:endParaRPr b="1" sz="11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2" name="Google Shape;122;p5"/>
            <p:cNvSpPr txBox="1"/>
            <p:nvPr/>
          </p:nvSpPr>
          <p:spPr>
            <a:xfrm>
              <a:off x="4266306" y="5190690"/>
              <a:ext cx="1045748" cy="426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FF0000"/>
                  </a:solidFill>
                  <a:latin typeface="Garamond"/>
                  <a:ea typeface="Garamond"/>
                  <a:cs typeface="Garamond"/>
                  <a:sym typeface="Garamond"/>
                </a:rPr>
                <a:t>Given=&gt;</a:t>
              </a:r>
              <a:endParaRPr b="1" sz="11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3" name="Google Shape;123;p5"/>
            <p:cNvSpPr txBox="1"/>
            <p:nvPr/>
          </p:nvSpPr>
          <p:spPr>
            <a:xfrm>
              <a:off x="4502601" y="4005491"/>
              <a:ext cx="1223817" cy="426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FF0000"/>
                  </a:solidFill>
                  <a:latin typeface="Garamond"/>
                  <a:ea typeface="Garamond"/>
                  <a:cs typeface="Garamond"/>
                  <a:sym typeface="Garamond"/>
                </a:rPr>
                <a:t>Assume=&gt;</a:t>
              </a:r>
              <a:endParaRPr b="1" sz="11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6"/>
          <p:cNvGrpSpPr/>
          <p:nvPr/>
        </p:nvGrpSpPr>
        <p:grpSpPr>
          <a:xfrm>
            <a:off x="1840239" y="267817"/>
            <a:ext cx="8511521" cy="6369500"/>
            <a:chOff x="1840239" y="267817"/>
            <a:chExt cx="8511521" cy="6369500"/>
          </a:xfrm>
        </p:grpSpPr>
        <p:grpSp>
          <p:nvGrpSpPr>
            <p:cNvPr id="129" name="Google Shape;129;p6"/>
            <p:cNvGrpSpPr/>
            <p:nvPr/>
          </p:nvGrpSpPr>
          <p:grpSpPr>
            <a:xfrm>
              <a:off x="1840239" y="267817"/>
              <a:ext cx="8511521" cy="6322365"/>
              <a:chOff x="1433757" y="229916"/>
              <a:chExt cx="8511521" cy="6322365"/>
            </a:xfrm>
          </p:grpSpPr>
          <p:grpSp>
            <p:nvGrpSpPr>
              <p:cNvPr id="130" name="Google Shape;130;p6"/>
              <p:cNvGrpSpPr/>
              <p:nvPr/>
            </p:nvGrpSpPr>
            <p:grpSpPr>
              <a:xfrm>
                <a:off x="1433757" y="229916"/>
                <a:ext cx="8511521" cy="5756105"/>
                <a:chOff x="1499065" y="703446"/>
                <a:chExt cx="8187968" cy="5405163"/>
              </a:xfrm>
            </p:grpSpPr>
            <p:pic>
              <p:nvPicPr>
                <p:cNvPr descr="一張含有 文字, 信 的圖片&#10;&#10;自動產生的描述" id="131" name="Google Shape;131;p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1156" l="0" r="730" t="0"/>
                <a:stretch/>
              </p:blipFill>
              <p:spPr>
                <a:xfrm>
                  <a:off x="1499065" y="703446"/>
                  <a:ext cx="8187968" cy="35751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一張含有 文字 的圖片&#10;&#10;自動產生的描述" id="132" name="Google Shape;132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2262"/>
                <a:stretch/>
              </p:blipFill>
              <p:spPr>
                <a:xfrm>
                  <a:off x="1559349" y="4278630"/>
                  <a:ext cx="8127684" cy="18299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33" name="Google Shape;133;p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496422" y="5986021"/>
                <a:ext cx="8448855" cy="5662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4" name="Google Shape;134;p6"/>
            <p:cNvSpPr/>
            <p:nvPr/>
          </p:nvSpPr>
          <p:spPr>
            <a:xfrm>
              <a:off x="4232635" y="6353667"/>
              <a:ext cx="6119124" cy="28365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7"/>
          <p:cNvGrpSpPr/>
          <p:nvPr/>
        </p:nvGrpSpPr>
        <p:grpSpPr>
          <a:xfrm>
            <a:off x="1840239" y="267817"/>
            <a:ext cx="8511521" cy="6369500"/>
            <a:chOff x="1840239" y="267817"/>
            <a:chExt cx="8511521" cy="6369500"/>
          </a:xfrm>
        </p:grpSpPr>
        <p:grpSp>
          <p:nvGrpSpPr>
            <p:cNvPr id="140" name="Google Shape;140;p7"/>
            <p:cNvGrpSpPr/>
            <p:nvPr/>
          </p:nvGrpSpPr>
          <p:grpSpPr>
            <a:xfrm>
              <a:off x="1840239" y="267817"/>
              <a:ext cx="8511521" cy="6322365"/>
              <a:chOff x="1433757" y="229916"/>
              <a:chExt cx="8511521" cy="6322365"/>
            </a:xfrm>
          </p:grpSpPr>
          <p:grpSp>
            <p:nvGrpSpPr>
              <p:cNvPr id="141" name="Google Shape;141;p7"/>
              <p:cNvGrpSpPr/>
              <p:nvPr/>
            </p:nvGrpSpPr>
            <p:grpSpPr>
              <a:xfrm>
                <a:off x="1433757" y="229916"/>
                <a:ext cx="8511521" cy="5756105"/>
                <a:chOff x="1499065" y="703446"/>
                <a:chExt cx="8187968" cy="5405163"/>
              </a:xfrm>
            </p:grpSpPr>
            <p:pic>
              <p:nvPicPr>
                <p:cNvPr descr="一張含有 文字, 信 的圖片&#10;&#10;自動產生的描述" id="142" name="Google Shape;142;p7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1156" l="0" r="730" t="0"/>
                <a:stretch/>
              </p:blipFill>
              <p:spPr>
                <a:xfrm>
                  <a:off x="1499065" y="703446"/>
                  <a:ext cx="8187968" cy="35751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一張含有 文字 的圖片&#10;&#10;自動產生的描述" id="143" name="Google Shape;143;p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2262"/>
                <a:stretch/>
              </p:blipFill>
              <p:spPr>
                <a:xfrm>
                  <a:off x="1559349" y="4278630"/>
                  <a:ext cx="8127684" cy="18299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44" name="Google Shape;144;p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496422" y="5986021"/>
                <a:ext cx="8448855" cy="5662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5" name="Google Shape;145;p7"/>
            <p:cNvSpPr/>
            <p:nvPr/>
          </p:nvSpPr>
          <p:spPr>
            <a:xfrm>
              <a:off x="4232635" y="6353667"/>
              <a:ext cx="6119124" cy="28365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7"/>
          <p:cNvGrpSpPr/>
          <p:nvPr/>
        </p:nvGrpSpPr>
        <p:grpSpPr>
          <a:xfrm>
            <a:off x="2719295" y="1676216"/>
            <a:ext cx="8096582" cy="1535126"/>
            <a:chOff x="1701200" y="1968447"/>
            <a:chExt cx="8096582" cy="1535126"/>
          </a:xfrm>
        </p:grpSpPr>
        <p:pic>
          <p:nvPicPr>
            <p:cNvPr descr="一張含有 文字, 信 的圖片&#10;&#10;自動產生的描述" id="147" name="Google Shape;147;p7"/>
            <p:cNvPicPr preferRelativeResize="0"/>
            <p:nvPr/>
          </p:nvPicPr>
          <p:blipFill rotWithShape="1">
            <a:blip r:embed="rId6">
              <a:alphaModFix/>
            </a:blip>
            <a:srcRect b="20116" l="-72" r="173" t="66804"/>
            <a:stretch/>
          </p:blipFill>
          <p:spPr>
            <a:xfrm>
              <a:off x="1701200" y="1968447"/>
              <a:ext cx="8096581" cy="682324"/>
            </a:xfrm>
            <a:prstGeom prst="rect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一張含有 文字, 信 的圖片&#10;&#10;自動產生的描述" id="148" name="Google Shape;148;p7"/>
            <p:cNvPicPr preferRelativeResize="0"/>
            <p:nvPr/>
          </p:nvPicPr>
          <p:blipFill rotWithShape="1">
            <a:blip r:embed="rId7">
              <a:alphaModFix/>
            </a:blip>
            <a:srcRect b="65654" l="0" r="0" t="19786"/>
            <a:stretch/>
          </p:blipFill>
          <p:spPr>
            <a:xfrm>
              <a:off x="1701201" y="2735374"/>
              <a:ext cx="8096581" cy="768199"/>
            </a:xfrm>
            <a:prstGeom prst="rect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8"/>
          <p:cNvGrpSpPr/>
          <p:nvPr/>
        </p:nvGrpSpPr>
        <p:grpSpPr>
          <a:xfrm>
            <a:off x="1840239" y="267817"/>
            <a:ext cx="8511521" cy="6369500"/>
            <a:chOff x="1840239" y="267817"/>
            <a:chExt cx="8511521" cy="6369500"/>
          </a:xfrm>
        </p:grpSpPr>
        <p:grpSp>
          <p:nvGrpSpPr>
            <p:cNvPr id="154" name="Google Shape;154;p8"/>
            <p:cNvGrpSpPr/>
            <p:nvPr/>
          </p:nvGrpSpPr>
          <p:grpSpPr>
            <a:xfrm>
              <a:off x="1840239" y="267817"/>
              <a:ext cx="8511521" cy="6322365"/>
              <a:chOff x="1433757" y="229916"/>
              <a:chExt cx="8511521" cy="6322365"/>
            </a:xfrm>
          </p:grpSpPr>
          <p:grpSp>
            <p:nvGrpSpPr>
              <p:cNvPr id="155" name="Google Shape;155;p8"/>
              <p:cNvGrpSpPr/>
              <p:nvPr/>
            </p:nvGrpSpPr>
            <p:grpSpPr>
              <a:xfrm>
                <a:off x="1433757" y="229916"/>
                <a:ext cx="8511521" cy="5756105"/>
                <a:chOff x="1499065" y="703446"/>
                <a:chExt cx="8187968" cy="5405163"/>
              </a:xfrm>
            </p:grpSpPr>
            <p:pic>
              <p:nvPicPr>
                <p:cNvPr descr="一張含有 文字, 信 的圖片&#10;&#10;自動產生的描述" id="156" name="Google Shape;156;p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1156" l="0" r="730" t="0"/>
                <a:stretch/>
              </p:blipFill>
              <p:spPr>
                <a:xfrm>
                  <a:off x="1499065" y="703446"/>
                  <a:ext cx="8187968" cy="35751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一張含有 文字 的圖片&#10;&#10;自動產生的描述" id="157" name="Google Shape;157;p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2262"/>
                <a:stretch/>
              </p:blipFill>
              <p:spPr>
                <a:xfrm>
                  <a:off x="1559349" y="4278630"/>
                  <a:ext cx="8127684" cy="18299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58" name="Google Shape;158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496422" y="5986021"/>
                <a:ext cx="8448855" cy="5662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9" name="Google Shape;159;p8"/>
            <p:cNvSpPr/>
            <p:nvPr/>
          </p:nvSpPr>
          <p:spPr>
            <a:xfrm>
              <a:off x="4232635" y="6353667"/>
              <a:ext cx="6119124" cy="28365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9"/>
          <p:cNvGrpSpPr/>
          <p:nvPr/>
        </p:nvGrpSpPr>
        <p:grpSpPr>
          <a:xfrm>
            <a:off x="1918122" y="351418"/>
            <a:ext cx="8355756" cy="4665726"/>
            <a:chOff x="1918122" y="351418"/>
            <a:chExt cx="8355756" cy="4665726"/>
          </a:xfrm>
        </p:grpSpPr>
        <p:pic>
          <p:nvPicPr>
            <p:cNvPr descr="一張含有 文字, 信 的圖片&#10;&#10;自動產生的描述" id="165" name="Google Shape;16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18122" y="351419"/>
              <a:ext cx="8355756" cy="466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一張含有 文字, 信 的圖片&#10;&#10;自動產生的描述" id="166" name="Google Shape;166;p9"/>
            <p:cNvPicPr preferRelativeResize="0"/>
            <p:nvPr/>
          </p:nvPicPr>
          <p:blipFill rotWithShape="1">
            <a:blip r:embed="rId3">
              <a:alphaModFix/>
            </a:blip>
            <a:srcRect b="70767" l="0" r="74137" t="20059"/>
            <a:stretch/>
          </p:blipFill>
          <p:spPr>
            <a:xfrm>
              <a:off x="1918122" y="351418"/>
              <a:ext cx="2247478" cy="2322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2023-04-28T05:59:08Z</dcterms:created>
  <dc:creator>竣瑜 游</dc:creator>
</cp:coreProperties>
</file>